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5" r:id="rId2"/>
    <p:sldId id="267" r:id="rId3"/>
    <p:sldId id="256" r:id="rId4"/>
    <p:sldId id="257" r:id="rId5"/>
    <p:sldId id="258" r:id="rId6"/>
    <p:sldId id="262" r:id="rId7"/>
    <p:sldId id="259" r:id="rId8"/>
    <p:sldId id="260" r:id="rId9"/>
    <p:sldId id="261" r:id="rId10"/>
    <p:sldId id="263" r:id="rId11"/>
    <p:sldId id="264" r:id="rId12"/>
    <p:sldId id="266" r:id="rId13"/>
  </p:sldIdLst>
  <p:sldSz cx="121920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35" y="-1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93E4C-343E-4B6C-A2D2-60D96D8EE6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1143000"/>
            <a:ext cx="241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D6206-1F9E-4C25-9A5A-36CEBE504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D6206-1F9E-4C25-9A5A-36CEBE5049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44023"/>
            <a:ext cx="10363200" cy="541189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164619"/>
            <a:ext cx="9144000" cy="375306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27617"/>
            <a:ext cx="2628900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27617"/>
            <a:ext cx="7734300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875409"/>
            <a:ext cx="10515600" cy="646620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402786"/>
            <a:ext cx="10515600" cy="34004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6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2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7620"/>
            <a:ext cx="1051560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810636"/>
            <a:ext cx="5157787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678170"/>
            <a:ext cx="5157787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810636"/>
            <a:ext cx="5183188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678170"/>
            <a:ext cx="5183188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8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3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238167"/>
            <a:ext cx="6172200" cy="110468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238167"/>
            <a:ext cx="6172200" cy="110468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27620"/>
            <a:ext cx="1051560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138083"/>
            <a:ext cx="1051560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5414B-ADD2-43DE-9D73-0125DC6028B1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4407730"/>
            <a:ext cx="41148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5AC728F-D06F-C715-D7C3-7C4109306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2"/>
          <a:stretch/>
        </p:blipFill>
        <p:spPr>
          <a:xfrm>
            <a:off x="3835020" y="4162653"/>
            <a:ext cx="4976893" cy="5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CDF8E59-2A2C-F33C-3C2B-FC7905089758}"/>
              </a:ext>
            </a:extLst>
          </p:cNvPr>
          <p:cNvGrpSpPr/>
          <p:nvPr/>
        </p:nvGrpSpPr>
        <p:grpSpPr>
          <a:xfrm>
            <a:off x="1167657" y="1336330"/>
            <a:ext cx="9856686" cy="7349163"/>
            <a:chOff x="295610" y="2698786"/>
            <a:chExt cx="9856686" cy="7349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4DAFC1-836D-8BAD-22E1-76D3F17D3A16}"/>
                </a:ext>
              </a:extLst>
            </p:cNvPr>
            <p:cNvGrpSpPr/>
            <p:nvPr/>
          </p:nvGrpSpPr>
          <p:grpSpPr>
            <a:xfrm>
              <a:off x="295610" y="2698786"/>
              <a:ext cx="9253183" cy="7349163"/>
              <a:chOff x="2142698" y="4809992"/>
              <a:chExt cx="9253183" cy="7349163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B5B7741E-F3BA-FDFA-54D6-A3C0EF1CAD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1" t="13309" r="19256" b="9266"/>
              <a:stretch/>
            </p:blipFill>
            <p:spPr>
              <a:xfrm>
                <a:off x="2142698" y="5179325"/>
                <a:ext cx="4612943" cy="3398293"/>
              </a:xfrm>
              <a:prstGeom prst="rect">
                <a:avLst/>
              </a:prstGeom>
            </p:spPr>
          </p:pic>
          <p:pic>
            <p:nvPicPr>
              <p:cNvPr id="9" name="Picture 8" descr="Chart&#10;&#10;Description automatically generated">
                <a:extLst>
                  <a:ext uri="{FF2B5EF4-FFF2-40B4-BE49-F238E27FC236}">
                    <a16:creationId xmlns:a16="http://schemas.microsoft.com/office/drawing/2014/main" id="{ADC6C42D-0EEC-1802-79C1-3E2B9BED33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6" t="13309" r="19140" b="9266"/>
              <a:stretch/>
            </p:blipFill>
            <p:spPr>
              <a:xfrm>
                <a:off x="6769289" y="5179324"/>
                <a:ext cx="4612943" cy="339829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7CDFC-09E1-AE15-F8D5-DCD4EE66134F}"/>
                  </a:ext>
                </a:extLst>
              </p:cNvPr>
              <p:cNvSpPr txBox="1"/>
              <p:nvPr/>
            </p:nvSpPr>
            <p:spPr>
              <a:xfrm>
                <a:off x="5422712" y="4809992"/>
                <a:ext cx="3204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Water supply reliability</a:t>
                </a:r>
              </a:p>
            </p:txBody>
          </p:sp>
          <p:pic>
            <p:nvPicPr>
              <p:cNvPr id="12" name="Picture 11" descr="Chart&#10;&#10;Description automatically generated">
                <a:extLst>
                  <a:ext uri="{FF2B5EF4-FFF2-40B4-BE49-F238E27FC236}">
                    <a16:creationId xmlns:a16="http://schemas.microsoft.com/office/drawing/2014/main" id="{458A7A6F-10E9-6E69-7B3E-45D37FB736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1" t="12708" r="18855" b="9866"/>
              <a:stretch/>
            </p:blipFill>
            <p:spPr>
              <a:xfrm>
                <a:off x="2142698" y="8750808"/>
                <a:ext cx="4626591" cy="3408347"/>
              </a:xfrm>
              <a:prstGeom prst="rect">
                <a:avLst/>
              </a:prstGeom>
            </p:spPr>
          </p:pic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45C81A86-B09D-86AF-A5E5-6888E18DD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0" t="12500" r="19062" b="9254"/>
              <a:stretch/>
            </p:blipFill>
            <p:spPr>
              <a:xfrm>
                <a:off x="6769289" y="8724830"/>
                <a:ext cx="4626592" cy="343432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3F72D-1650-8FC6-CCE7-B2E6306A4168}"/>
                  </a:ext>
                </a:extLst>
              </p:cNvPr>
              <p:cNvSpPr txBox="1"/>
              <p:nvPr/>
            </p:nvSpPr>
            <p:spPr>
              <a:xfrm>
                <a:off x="5584055" y="8422168"/>
                <a:ext cx="2882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Upstream flood volume</a:t>
                </a:r>
              </a:p>
            </p:txBody>
          </p:sp>
        </p:grp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48CC874A-EF9F-2E63-4113-18388C6D2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6" r="6042"/>
            <a:stretch/>
          </p:blipFill>
          <p:spPr>
            <a:xfrm>
              <a:off x="9548792" y="4301063"/>
              <a:ext cx="603504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90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35FF9A-3C0E-CB9F-4439-10789C885FFF}"/>
              </a:ext>
            </a:extLst>
          </p:cNvPr>
          <p:cNvGrpSpPr/>
          <p:nvPr/>
        </p:nvGrpSpPr>
        <p:grpSpPr>
          <a:xfrm>
            <a:off x="2315184" y="583660"/>
            <a:ext cx="7078503" cy="8589526"/>
            <a:chOff x="1926077" y="1546698"/>
            <a:chExt cx="7078503" cy="8589526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CFBF782F-8C3C-DE88-CE73-2A6128A1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t="1490" r="1064" b="9362"/>
            <a:stretch/>
          </p:blipFill>
          <p:spPr>
            <a:xfrm>
              <a:off x="1926077" y="1546698"/>
              <a:ext cx="7078502" cy="407589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604BCC4C-1D37-5006-DAE2-6761757D5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t="1915" r="1064"/>
            <a:stretch/>
          </p:blipFill>
          <p:spPr>
            <a:xfrm>
              <a:off x="1926077" y="5651769"/>
              <a:ext cx="7078503" cy="4484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8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1A374-1916-4774-80F3-ACFA4D251E45}"/>
              </a:ext>
            </a:extLst>
          </p:cNvPr>
          <p:cNvGrpSpPr/>
          <p:nvPr/>
        </p:nvGrpSpPr>
        <p:grpSpPr>
          <a:xfrm>
            <a:off x="674441" y="4192617"/>
            <a:ext cx="11086292" cy="5674474"/>
            <a:chOff x="586892" y="4338532"/>
            <a:chExt cx="11086292" cy="5674474"/>
          </a:xfrm>
        </p:grpSpPr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12C8FAB1-0B05-C3A2-E651-E3F1ABA2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92" y="4338532"/>
              <a:ext cx="5674474" cy="5674474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0A97883-8324-5F6D-5054-B12BFE40E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/>
            <a:stretch/>
          </p:blipFill>
          <p:spPr>
            <a:xfrm>
              <a:off x="6125174" y="4338532"/>
              <a:ext cx="5548010" cy="567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50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324D817-F208-9632-8A55-1B411D9C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9" r="6835"/>
          <a:stretch/>
        </p:blipFill>
        <p:spPr>
          <a:xfrm>
            <a:off x="11565087" y="5767169"/>
            <a:ext cx="533236" cy="386565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59A1104-38C3-D81F-68B5-16E4CC38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12812" r="19121" b="9325"/>
          <a:stretch/>
        </p:blipFill>
        <p:spPr>
          <a:xfrm>
            <a:off x="93677" y="5052521"/>
            <a:ext cx="3824782" cy="281869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7016557-8598-748C-9D3A-54F21A1A47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13459" r="19120" b="8678"/>
          <a:stretch/>
        </p:blipFill>
        <p:spPr>
          <a:xfrm>
            <a:off x="3918459" y="5052521"/>
            <a:ext cx="3824782" cy="2818695"/>
          </a:xfrm>
          <a:prstGeom prst="rect">
            <a:avLst/>
          </a:prstGeom>
        </p:spPr>
      </p:pic>
      <p:pic>
        <p:nvPicPr>
          <p:cNvPr id="18" name="Picture 17" descr="Chart, treemap chart&#10;&#10;Description automatically generated">
            <a:extLst>
              <a:ext uri="{FF2B5EF4-FFF2-40B4-BE49-F238E27FC236}">
                <a16:creationId xmlns:a16="http://schemas.microsoft.com/office/drawing/2014/main" id="{25E9B5F8-587A-8DA6-DD81-548E0A8F8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13625" r="18998" b="8513"/>
          <a:stretch/>
        </p:blipFill>
        <p:spPr>
          <a:xfrm>
            <a:off x="7746176" y="5052521"/>
            <a:ext cx="3824782" cy="2813905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6344CAEB-DFBA-E9C4-64E0-B687118A6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13068" r="18939" b="9069"/>
          <a:stretch/>
        </p:blipFill>
        <p:spPr>
          <a:xfrm>
            <a:off x="96612" y="8105909"/>
            <a:ext cx="3824782" cy="2818695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E3CD534-9A8C-4B87-1472-22B3FBE2F5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13236" r="19224" b="8902"/>
          <a:stretch/>
        </p:blipFill>
        <p:spPr>
          <a:xfrm>
            <a:off x="3921394" y="8105909"/>
            <a:ext cx="3824782" cy="2818695"/>
          </a:xfrm>
          <a:prstGeom prst="rect">
            <a:avLst/>
          </a:prstGeom>
        </p:spPr>
      </p:pic>
      <p:pic>
        <p:nvPicPr>
          <p:cNvPr id="24" name="Picture 23" descr="Chart, treemap chart&#10;&#10;Description automatically generated">
            <a:extLst>
              <a:ext uri="{FF2B5EF4-FFF2-40B4-BE49-F238E27FC236}">
                <a16:creationId xmlns:a16="http://schemas.microsoft.com/office/drawing/2014/main" id="{84BB42EE-96E1-A1F5-DD29-D7DB3EB3FD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3744" r="19132" b="9737"/>
          <a:stretch/>
        </p:blipFill>
        <p:spPr>
          <a:xfrm>
            <a:off x="7749111" y="8105909"/>
            <a:ext cx="3824782" cy="2770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9DC3FD-6587-BF99-41F7-73B2EF949A07}"/>
              </a:ext>
            </a:extLst>
          </p:cNvPr>
          <p:cNvSpPr txBox="1"/>
          <p:nvPr/>
        </p:nvSpPr>
        <p:spPr>
          <a:xfrm>
            <a:off x="4952482" y="4739954"/>
            <a:ext cx="282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6721B-21D1-2D51-93B4-EBD77DCDF9E5}"/>
              </a:ext>
            </a:extLst>
          </p:cNvPr>
          <p:cNvSpPr txBox="1"/>
          <p:nvPr/>
        </p:nvSpPr>
        <p:spPr>
          <a:xfrm>
            <a:off x="4952482" y="7832279"/>
            <a:ext cx="228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</p:spTree>
    <p:extLst>
      <p:ext uri="{BB962C8B-B14F-4D97-AF65-F5344CB8AC3E}">
        <p14:creationId xmlns:p14="http://schemas.microsoft.com/office/powerpoint/2010/main" val="71139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73BDC0-95E8-3D83-D5DA-505244B99164}"/>
              </a:ext>
            </a:extLst>
          </p:cNvPr>
          <p:cNvGrpSpPr/>
          <p:nvPr/>
        </p:nvGrpSpPr>
        <p:grpSpPr>
          <a:xfrm>
            <a:off x="2086594" y="5356739"/>
            <a:ext cx="6691341" cy="3020148"/>
            <a:chOff x="1037850" y="1013339"/>
            <a:chExt cx="6691341" cy="3020148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DA2C1C3-526E-A9C5-644D-1F5B0659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42"/>
            <a:stretch/>
          </p:blipFill>
          <p:spPr>
            <a:xfrm>
              <a:off x="4360416" y="1013339"/>
              <a:ext cx="3368775" cy="3020147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573C986-1B0B-4C85-5CCC-C681ABF2D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60"/>
            <a:stretch/>
          </p:blipFill>
          <p:spPr>
            <a:xfrm>
              <a:off x="1037850" y="1013340"/>
              <a:ext cx="3263382" cy="302014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A338880-A911-940F-7CA1-D7AB06F131E3}"/>
              </a:ext>
            </a:extLst>
          </p:cNvPr>
          <p:cNvSpPr txBox="1"/>
          <p:nvPr/>
        </p:nvSpPr>
        <p:spPr>
          <a:xfrm>
            <a:off x="4962029" y="54008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DengXian" panose="020B0503020204020204" pitchFamily="2" charset="-122"/>
              <a:ea typeface="DengXian" panose="020B0503020204020204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B4344-235C-4D21-2A3D-74B7530B8A0A}"/>
              </a:ext>
            </a:extLst>
          </p:cNvPr>
          <p:cNvSpPr txBox="1"/>
          <p:nvPr/>
        </p:nvSpPr>
        <p:spPr>
          <a:xfrm>
            <a:off x="4723678" y="5508532"/>
            <a:ext cx="1880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8FF8B-14AB-0063-A546-119A09B5501D}"/>
              </a:ext>
            </a:extLst>
          </p:cNvPr>
          <p:cNvGrpSpPr/>
          <p:nvPr/>
        </p:nvGrpSpPr>
        <p:grpSpPr>
          <a:xfrm>
            <a:off x="2086594" y="8304857"/>
            <a:ext cx="6691341" cy="2702338"/>
            <a:chOff x="2086593" y="3739939"/>
            <a:chExt cx="6691341" cy="2702338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72700377-9593-3882-A41A-653D657C5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0" r="16480"/>
            <a:stretch/>
          </p:blipFill>
          <p:spPr>
            <a:xfrm>
              <a:off x="5409159" y="3739939"/>
              <a:ext cx="3368775" cy="2702338"/>
            </a:xfrm>
            <a:prstGeom prst="rect">
              <a:avLst/>
            </a:prstGeom>
          </p:spPr>
        </p:pic>
        <p:pic>
          <p:nvPicPr>
            <p:cNvPr id="10" name="Picture 9" descr="Chart, treemap chart&#10;&#10;Description automatically generated">
              <a:extLst>
                <a:ext uri="{FF2B5EF4-FFF2-40B4-BE49-F238E27FC236}">
                  <a16:creationId xmlns:a16="http://schemas.microsoft.com/office/drawing/2014/main" id="{C806BB3F-E24B-C8D7-23C8-BD9BB9D20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37" r="18218"/>
            <a:stretch/>
          </p:blipFill>
          <p:spPr>
            <a:xfrm>
              <a:off x="2086593" y="3785849"/>
              <a:ext cx="3292974" cy="2656428"/>
            </a:xfrm>
            <a:prstGeom prst="rect">
              <a:avLst/>
            </a:prstGeom>
          </p:spPr>
        </p:pic>
      </p:grp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DAC3EE1-802A-87C5-8363-E4EE9EEE4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9" r="4172"/>
          <a:stretch/>
        </p:blipFill>
        <p:spPr>
          <a:xfrm>
            <a:off x="8701369" y="5888775"/>
            <a:ext cx="761282" cy="438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BA85E-352E-729E-FE73-E777E6AABE87}"/>
              </a:ext>
            </a:extLst>
          </p:cNvPr>
          <p:cNvSpPr txBox="1"/>
          <p:nvPr/>
        </p:nvSpPr>
        <p:spPr>
          <a:xfrm>
            <a:off x="4744598" y="8159346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</p:spTree>
    <p:extLst>
      <p:ext uri="{BB962C8B-B14F-4D97-AF65-F5344CB8AC3E}">
        <p14:creationId xmlns:p14="http://schemas.microsoft.com/office/powerpoint/2010/main" val="371528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3900E2-876F-C5CC-36A7-9F9D91CD7E95}"/>
              </a:ext>
            </a:extLst>
          </p:cNvPr>
          <p:cNvGrpSpPr/>
          <p:nvPr/>
        </p:nvGrpSpPr>
        <p:grpSpPr>
          <a:xfrm>
            <a:off x="3413463" y="4957693"/>
            <a:ext cx="4408774" cy="5158905"/>
            <a:chOff x="3790491" y="341271"/>
            <a:chExt cx="4408774" cy="5158905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B86E0ED4-DD01-3020-B71D-E02BDDF7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491" y="341271"/>
              <a:ext cx="4408774" cy="2755484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5FE260E8-06B8-2EC0-7B0A-89C94E893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491" y="2744692"/>
              <a:ext cx="4408774" cy="2755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3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B0C50C-FED4-5C06-8F1B-02384AE47BB2}"/>
              </a:ext>
            </a:extLst>
          </p:cNvPr>
          <p:cNvGrpSpPr/>
          <p:nvPr/>
        </p:nvGrpSpPr>
        <p:grpSpPr>
          <a:xfrm>
            <a:off x="531448" y="4450309"/>
            <a:ext cx="11129104" cy="4389129"/>
            <a:chOff x="392044" y="974416"/>
            <a:chExt cx="11129104" cy="4389129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DB619DE3-15B8-F1C6-C216-DA886A4C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44" y="974416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00E37EB1-5E25-26A4-3B5F-AF1D4F15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976" y="97441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3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F72908-63FA-186C-F1E6-B6D50AB2ACAD}"/>
              </a:ext>
            </a:extLst>
          </p:cNvPr>
          <p:cNvGrpSpPr/>
          <p:nvPr/>
        </p:nvGrpSpPr>
        <p:grpSpPr>
          <a:xfrm>
            <a:off x="307142" y="5343372"/>
            <a:ext cx="11577716" cy="4389130"/>
            <a:chOff x="0" y="5429342"/>
            <a:chExt cx="11577716" cy="4389130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38941711-D544-9C9A-2817-738E9ACF4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9343"/>
              <a:ext cx="5852172" cy="4389129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41EB4C2C-E200-AF39-B481-144BC542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44" y="5429342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9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A2EB1C-8F73-D70A-19DC-A3E0A18F8106}"/>
              </a:ext>
            </a:extLst>
          </p:cNvPr>
          <p:cNvSpPr txBox="1"/>
          <p:nvPr/>
        </p:nvSpPr>
        <p:spPr>
          <a:xfrm>
            <a:off x="2541179" y="452705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Descriptive statistics for first detection years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309271-AA6C-091B-E5BC-C81C9C9254D2}"/>
              </a:ext>
            </a:extLst>
          </p:cNvPr>
          <p:cNvGrpSpPr/>
          <p:nvPr/>
        </p:nvGrpSpPr>
        <p:grpSpPr>
          <a:xfrm>
            <a:off x="1523988" y="914370"/>
            <a:ext cx="9144019" cy="14630430"/>
            <a:chOff x="1523988" y="914370"/>
            <a:chExt cx="9144019" cy="14630430"/>
          </a:xfrm>
        </p:grpSpPr>
        <p:pic>
          <p:nvPicPr>
            <p:cNvPr id="16" name="Picture 15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660ECBF1-28A9-FB31-5B02-66184F3A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914370"/>
              <a:ext cx="9144019" cy="7315215"/>
            </a:xfrm>
            <a:prstGeom prst="rect">
              <a:avLst/>
            </a:prstGeom>
          </p:spPr>
        </p:pic>
        <p:pic>
          <p:nvPicPr>
            <p:cNvPr id="18" name="Picture 17" descr="Application, Word, waterfall chart&#10;&#10;Description automatically generated">
              <a:extLst>
                <a:ext uri="{FF2B5EF4-FFF2-40B4-BE49-F238E27FC236}">
                  <a16:creationId xmlns:a16="http://schemas.microsoft.com/office/drawing/2014/main" id="{65B9A71A-A582-9E70-8DB3-251646EF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8229585"/>
              <a:ext cx="9144019" cy="7315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44750F6-7589-F42F-11A1-8E68C146B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494786" y="2297680"/>
            <a:ext cx="4817994" cy="4389129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F3EB947-0A8B-1FF4-E44A-81F8A13BD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312780" y="2297679"/>
            <a:ext cx="4817994" cy="438912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E4ABF58-8235-78FB-ADDF-673EDF4D56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494786" y="6327761"/>
            <a:ext cx="4817994" cy="4389129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B8BE6294-C9D1-E1A4-5FD3-7A615D0A7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312780" y="6327761"/>
            <a:ext cx="4817994" cy="43891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AA60F-4FE0-E913-B6FE-B820FD618693}"/>
              </a:ext>
            </a:extLst>
          </p:cNvPr>
          <p:cNvSpPr txBox="1"/>
          <p:nvPr/>
        </p:nvSpPr>
        <p:spPr>
          <a:xfrm>
            <a:off x="3945658" y="2506251"/>
            <a:ext cx="293356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BE4842-610E-E808-8734-32F54B424142}"/>
              </a:ext>
            </a:extLst>
          </p:cNvPr>
          <p:cNvSpPr txBox="1"/>
          <p:nvPr/>
        </p:nvSpPr>
        <p:spPr>
          <a:xfrm>
            <a:off x="3871648" y="6536333"/>
            <a:ext cx="28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4EEBDF-76CE-4DBC-799E-B02758DC8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2"/>
          <a:stretch/>
        </p:blipFill>
        <p:spPr>
          <a:xfrm>
            <a:off x="10130774" y="4468864"/>
            <a:ext cx="1075515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C5430DD-3911-1BD5-8492-353651879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"/>
          <a:stretch/>
        </p:blipFill>
        <p:spPr>
          <a:xfrm>
            <a:off x="2153912" y="3522817"/>
            <a:ext cx="7315215" cy="424958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9FDE0-ADDB-C972-07E2-FE2FA55BB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2" y="7711444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31</Words>
  <Application>Microsoft Office PowerPoint</Application>
  <PresentationFormat>Custom</PresentationFormat>
  <Paragraphs>10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DengXian</vt:lpstr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Matthew Chen</cp:lastModifiedBy>
  <cp:revision>13</cp:revision>
  <dcterms:created xsi:type="dcterms:W3CDTF">2022-07-14T22:50:28Z</dcterms:created>
  <dcterms:modified xsi:type="dcterms:W3CDTF">2023-04-07T00:20:22Z</dcterms:modified>
</cp:coreProperties>
</file>